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G.E.M.邓紫棋 - 泡沫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李荣浩 - 慢冷 (Live)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刘若英 - 很爱很爱你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